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5A079-BE13-4CEA-AAD7-62D692905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57228-31ED-454B-A9FB-D08514A6D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382AE-96BE-462E-98A9-B2C43F83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5750C-8B63-427D-9689-47EA4FD6A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E0EEB-E469-4904-A9E5-4E90EAD0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051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413B-A83B-4B58-85B0-25786836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9F069-F3C8-480D-903A-7A6D84FFA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C75C3-D304-482E-A788-E6CFF6D48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29CC5-1050-4F09-A24A-E9486560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CBA2D-ECB9-4D2E-BAC0-D462E7AE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8288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64DD1-EDBC-4661-A07E-634DBEE03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5511E-56ED-465C-88D4-6ACA83DFE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80D7A-6845-4BF6-81D4-47329738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45E9B-8801-4820-A080-EDB86243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3194E-2645-452C-B2F1-CF508714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586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2F3AE-17CA-4268-82D4-DEC132BEB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45B7E-234D-437B-A6AA-1C0E1859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15359-1D26-4307-B624-FA358FF08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1CA88-DD98-4223-A754-9B160C869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FAAC-E085-4000-9855-6D9D759C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5337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A24B-BC2F-488B-9A3D-35B3CF3B0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25173-B59E-41D3-AD26-325468E94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688F6-A9B0-41A8-BD91-E369350E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4CD5A-0F21-4C6A-9861-5F3DF5529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19998-3229-4C73-AD7B-2B8129706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5564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B323-8105-433F-A712-2CADE2728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47BF5-7FE3-4246-9D9A-3B1FBA686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FC90F-8E9E-4318-B1B1-2EF045959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61144-3F5E-44A1-83AF-F2D01471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197EF-B49F-4129-9AFC-B16CCC94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AA72-44B2-40A3-8646-10C482C6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8795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E560-374A-43C2-B1DF-CFBFCAAE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38CB-722D-463A-BE1F-7E2C8F0C9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46B83-605D-4331-9133-85EFCBE6F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A59DF-9BF4-44D1-878D-F2C1DC6C8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55C82F-8632-47F5-9C5F-5E64D4281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B788F-D44D-4109-A46D-78D972C50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9B75F-65A6-4F1A-9696-38E1AA5E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E2EB8-AB7A-4F39-9C24-C27DB267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3605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740E2-7145-447A-8C4E-6BF317DD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A48A0-A84A-499A-94A3-4C32B3BF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D79B8-D31E-4CBD-87FC-9E9A2E478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E0ADC-0E8C-4ACB-9B76-B1DB8634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93901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37D53-60E5-4639-9C6A-C1C55B91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49758-9154-4F3E-9F10-F1ACB4A1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D9595-134F-4E3B-8B36-B791F451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1283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63D9-EF75-4D2F-B743-A9037125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FD355-185C-438E-B895-DE79E8EE5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B8F95-A955-4B79-BBD3-B02E0FCA1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8C31E-E6B7-4474-9B50-F85ADD542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98501-81CA-46F2-9D4B-B87EF038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59188-B84D-4DF7-8A27-6CFBF9F0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6189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422D-3D76-4D26-9382-5177E4527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245C47-993D-431F-B613-EEDEF9FCD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D26AE-74DB-4C96-BBB6-B7A050C40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DC97C-8B8F-45EB-B629-B2428DE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E03E6-8534-4D9E-96A7-36E8544C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A388B-3DC9-45F3-AC6F-C84683A0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64114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FBFE8-5141-4295-A4F2-04A5A484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A3436-C34E-4FE1-86D8-A7DC25FA1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16A56-5D1B-475A-83F2-A30315FD8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7D542-E974-4325-8E68-96CDAC1CBCF4}" type="datetimeFigureOut">
              <a:rPr lang="en-PH" smtClean="0"/>
              <a:t>13/10/2022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FE251-B57C-4F9F-AD59-A2F7DF020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A3977-EF33-40F3-A4D3-FBAAEE23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83247-1A36-47B5-BF62-CFE9AEB21A5C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3813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s this a meme?”: the confused anime guy and his butterfly, explained - Vox">
            <a:extLst>
              <a:ext uri="{FF2B5EF4-FFF2-40B4-BE49-F238E27FC236}">
                <a16:creationId xmlns:a16="http://schemas.microsoft.com/office/drawing/2014/main" id="{05E69239-20B4-497A-BD2C-8DCB27D5A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b="175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FE91A-1CF1-4257-BDAD-CA91FB3C5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100" dirty="0"/>
              <a:t>Let’s Create Animated Memes Using Python </a:t>
            </a:r>
            <a:r>
              <a:rPr lang="en-US" sz="3100" dirty="0" err="1"/>
              <a:t>MoviePy</a:t>
            </a:r>
            <a:endParaRPr lang="en-PH" sz="31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AF8ACA-10B7-4F62-AF18-8AA4548D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320" y="5300996"/>
            <a:ext cx="3705742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9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CD3F-BE54-4626-976E-417BF3EF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Moviepy</a:t>
            </a:r>
            <a:r>
              <a:rPr lang="en-PH" dirty="0"/>
              <a:t> and Subtitles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725CC-BF7B-46F1-908D-9B79BCCFE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err="1"/>
              <a:t>SubtitlesClip</a:t>
            </a:r>
            <a:endParaRPr lang="en-PH" dirty="0"/>
          </a:p>
          <a:p>
            <a:pPr lvl="1"/>
            <a:r>
              <a:rPr lang="en-PH" dirty="0"/>
              <a:t>Uses .</a:t>
            </a:r>
            <a:r>
              <a:rPr lang="en-PH" dirty="0" err="1"/>
              <a:t>srt</a:t>
            </a:r>
            <a:r>
              <a:rPr lang="en-PH" dirty="0"/>
              <a:t> format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Sample Karaoke video</a:t>
            </a:r>
          </a:p>
          <a:p>
            <a:pPr lvl="1"/>
            <a:r>
              <a:rPr lang="pt-BR" dirty="0"/>
              <a:t>https://www.youtube.com/watch?v=dQw4w9WgXcQ</a:t>
            </a:r>
          </a:p>
          <a:p>
            <a:pPr marL="457200" lvl="1" indent="0">
              <a:buNone/>
            </a:pPr>
            <a:r>
              <a:rPr lang="pt-BR" dirty="0"/>
              <a:t>$ youtube-dl https://www.youtube.com/watch?v=dQw4w9WgXcQ -o song.mp4</a:t>
            </a:r>
            <a:endParaRPr lang="en-PH" dirty="0"/>
          </a:p>
          <a:p>
            <a:endParaRPr lang="en-PH" dirty="0"/>
          </a:p>
          <a:p>
            <a:r>
              <a:rPr lang="en-PH" dirty="0"/>
              <a:t>Sample code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11477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0" name="Rectangle 922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2" name="Freeform: Shape 9231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B0126-179A-4403-851B-50E65FC49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Wakas</a:t>
            </a:r>
            <a:endParaRPr lang="en-PH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218" name="Picture 2" descr="Final Credits | Meme Template - YouTube">
            <a:extLst>
              <a:ext uri="{FF2B5EF4-FFF2-40B4-BE49-F238E27FC236}">
                <a16:creationId xmlns:a16="http://schemas.microsoft.com/office/drawing/2014/main" id="{27FA5D13-02AC-4F8A-80B9-E6D2F2B11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2" b="11928"/>
          <a:stretch/>
        </p:blipFill>
        <p:spPr bwMode="auto">
          <a:xfrm>
            <a:off x="2340895" y="579473"/>
            <a:ext cx="7510209" cy="422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5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A3632-C809-4718-8687-474EA64F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What is this brown bag talk about?</a:t>
            </a:r>
            <a:endParaRPr lang="en-PH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81436-560B-4847-AD6C-BEB8E906F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Python Programming Language</a:t>
            </a:r>
          </a:p>
          <a:p>
            <a:r>
              <a:rPr lang="en-US" sz="2000" dirty="0"/>
              <a:t>Using Python to edit a </a:t>
            </a:r>
            <a:r>
              <a:rPr lang="en-US" sz="2000" strike="sngStrike" dirty="0"/>
              <a:t>movie</a:t>
            </a:r>
            <a:r>
              <a:rPr lang="en-US" sz="2000" dirty="0"/>
              <a:t> meme clip</a:t>
            </a:r>
          </a:p>
          <a:p>
            <a:r>
              <a:rPr lang="en-US" sz="2000" dirty="0"/>
              <a:t>How to download a video from </a:t>
            </a:r>
            <a:r>
              <a:rPr lang="en-US" sz="2000" dirty="0" err="1"/>
              <a:t>youtube</a:t>
            </a:r>
            <a:r>
              <a:rPr lang="en-US" sz="2000" dirty="0"/>
              <a:t> for the meme</a:t>
            </a:r>
          </a:p>
          <a:p>
            <a:r>
              <a:rPr lang="en-US" sz="2000" dirty="0"/>
              <a:t>Files will be uploaded to </a:t>
            </a:r>
            <a:r>
              <a:rPr lang="en-US" sz="2000" dirty="0" err="1"/>
              <a:t>github</a:t>
            </a:r>
            <a:r>
              <a:rPr lang="en-US" sz="2000" dirty="0"/>
              <a:t> during the talk</a:t>
            </a:r>
          </a:p>
          <a:p>
            <a:pPr lvl="1"/>
            <a:r>
              <a:rPr lang="en-US" sz="2000" dirty="0"/>
              <a:t>You can follow along</a:t>
            </a:r>
          </a:p>
          <a:p>
            <a:pPr lvl="1"/>
            <a:r>
              <a:rPr lang="en-PH" sz="2000" dirty="0"/>
              <a:t>https://github.com/pythonph/PythonHour</a:t>
            </a: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58" name="Isosceles Triangle 205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5E62BD-5673-4B69-A066-DB6BF039A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320" y="2127046"/>
            <a:ext cx="6253212" cy="367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Isosceles Triangle 206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273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Rectangle 410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0014F-37A2-46A9-8C32-A962BB06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PH" sz="3600"/>
              <a:t>Introducing MoviePy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061D-45C0-4BCB-B9A0-77F67F75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>
            <a:normAutofit/>
          </a:bodyPr>
          <a:lstStyle/>
          <a:p>
            <a:r>
              <a:rPr lang="en-PH" sz="2000"/>
              <a:t>https://zulko.github.io/moviepy/</a:t>
            </a:r>
          </a:p>
          <a:p>
            <a:r>
              <a:rPr lang="en-PH" sz="2000"/>
              <a:t>Use pip to download the library</a:t>
            </a:r>
          </a:p>
          <a:p>
            <a:pPr marL="457200" lvl="1" indent="0">
              <a:buNone/>
            </a:pPr>
            <a:r>
              <a:rPr lang="en-PH" sz="2000"/>
              <a:t>$ pip install moviepy</a:t>
            </a:r>
          </a:p>
          <a:p>
            <a:r>
              <a:rPr lang="en-US" sz="2000" b="0" i="0">
                <a:effectLst/>
                <a:latin typeface="Lato" panose="020B0604020202020204" pitchFamily="34" charset="0"/>
              </a:rPr>
              <a:t>MoviePy is a Python module for video editing</a:t>
            </a:r>
          </a:p>
          <a:p>
            <a:pPr lvl="1"/>
            <a:r>
              <a:rPr lang="en-US" sz="2000" b="0" i="0">
                <a:effectLst/>
                <a:latin typeface="Lato" panose="020B0604020202020204" pitchFamily="34" charset="0"/>
              </a:rPr>
              <a:t>It allows for video operations like </a:t>
            </a:r>
            <a:r>
              <a:rPr lang="en-US" sz="2000" b="1" i="0">
                <a:effectLst/>
                <a:latin typeface="Lato" panose="020B0604020202020204" pitchFamily="34" charset="0"/>
              </a:rPr>
              <a:t>video compositing</a:t>
            </a:r>
            <a:r>
              <a:rPr lang="en-US" sz="2000" b="0" i="0">
                <a:effectLst/>
                <a:latin typeface="Lato" panose="020B0604020202020204" pitchFamily="34" charset="0"/>
              </a:rPr>
              <a:t>, </a:t>
            </a:r>
            <a:r>
              <a:rPr lang="en-US" sz="2000" b="1" i="0">
                <a:effectLst/>
                <a:latin typeface="Lato" panose="020B0604020202020204" pitchFamily="34" charset="0"/>
              </a:rPr>
              <a:t>video processing</a:t>
            </a:r>
            <a:r>
              <a:rPr lang="en-US" sz="2000" b="0" i="0">
                <a:effectLst/>
                <a:latin typeface="Lato" panose="020B0604020202020204" pitchFamily="34" charset="0"/>
              </a:rPr>
              <a:t>, or to create </a:t>
            </a:r>
            <a:r>
              <a:rPr lang="en-US" sz="2000" b="1" i="0">
                <a:effectLst/>
                <a:latin typeface="Lato" panose="020B0604020202020204" pitchFamily="34" charset="0"/>
              </a:rPr>
              <a:t>advanced effects</a:t>
            </a:r>
            <a:r>
              <a:rPr lang="en-US" sz="2000" b="0" i="0">
                <a:effectLst/>
                <a:latin typeface="Lato" panose="020B0604020202020204" pitchFamily="34" charset="0"/>
              </a:rPr>
              <a:t>.</a:t>
            </a:r>
          </a:p>
          <a:p>
            <a:pPr lvl="1"/>
            <a:r>
              <a:rPr lang="en-US" sz="2000" b="0" i="0">
                <a:effectLst/>
                <a:latin typeface="Lato" panose="020B0604020202020204" pitchFamily="34" charset="0"/>
              </a:rPr>
              <a:t>It can read and write the most common video formats, including GIF.</a:t>
            </a:r>
            <a:endParaRPr lang="en-PH" sz="2000"/>
          </a:p>
          <a:p>
            <a:endParaRPr lang="en-PH" sz="2000"/>
          </a:p>
          <a:p>
            <a:pPr marL="457200" lvl="1" indent="0">
              <a:buNone/>
            </a:pPr>
            <a:endParaRPr lang="en-PH" sz="2000"/>
          </a:p>
        </p:txBody>
      </p:sp>
      <p:sp>
        <p:nvSpPr>
          <p:cNvPr id="4114" name="Isosceles Triangle 410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5" name="Rectangle 410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33EF3A-B9C6-4293-90D3-DBA27DF0A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813" y="1286258"/>
            <a:ext cx="5290720" cy="428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16" name="Group 4108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4117" name="Isosceles Triangle 4109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18" name="Rectangle 4110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7755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2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44FBD-6A8A-4436-9981-14551B114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PH" sz="4800"/>
              <a:t>The basics of moviepy</a:t>
            </a:r>
          </a:p>
        </p:txBody>
      </p:sp>
      <p:sp>
        <p:nvSpPr>
          <p:cNvPr id="513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119A-4EAC-4C29-B607-4A7594A35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PH" sz="2000"/>
              <a:t>VideoFileClips</a:t>
            </a:r>
          </a:p>
          <a:p>
            <a:pPr lvl="1"/>
            <a:r>
              <a:rPr lang="en-PH" sz="2000"/>
              <a:t>subclip</a:t>
            </a:r>
          </a:p>
          <a:p>
            <a:pPr lvl="1"/>
            <a:r>
              <a:rPr lang="en-PH" sz="2000"/>
              <a:t>write_videofile</a:t>
            </a:r>
          </a:p>
          <a:p>
            <a:r>
              <a:rPr lang="en-PH" sz="2000"/>
              <a:t>Sample code</a:t>
            </a:r>
          </a:p>
        </p:txBody>
      </p:sp>
      <p:pic>
        <p:nvPicPr>
          <p:cNvPr id="5122" name="Picture 2" descr="6 Best Free Video Meme Makers to Make Video Memes With Audio">
            <a:extLst>
              <a:ext uri="{FF2B5EF4-FFF2-40B4-BE49-F238E27FC236}">
                <a16:creationId xmlns:a16="http://schemas.microsoft.com/office/drawing/2014/main" id="{B197C1B7-6648-479E-BC78-53C2BC4C8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6006" y="2290936"/>
            <a:ext cx="9207795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9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4FBD-6A8A-4436-9981-14551B11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The basics of </a:t>
            </a:r>
            <a:r>
              <a:rPr lang="en-PH" dirty="0" err="1"/>
              <a:t>moviepy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119A-4EAC-4C29-B607-4A7594A35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err="1"/>
              <a:t>VideoFileClips</a:t>
            </a:r>
            <a:endParaRPr lang="en-PH" dirty="0"/>
          </a:p>
          <a:p>
            <a:pPr lvl="1"/>
            <a:r>
              <a:rPr lang="en-PH" dirty="0" err="1"/>
              <a:t>concatenate_videoclips</a:t>
            </a:r>
            <a:endParaRPr lang="en-PH" dirty="0"/>
          </a:p>
          <a:p>
            <a:r>
              <a:rPr lang="en-PH" dirty="0"/>
              <a:t>Sample code</a:t>
            </a:r>
          </a:p>
        </p:txBody>
      </p:sp>
      <p:pic>
        <p:nvPicPr>
          <p:cNvPr id="6148" name="Picture 4" descr="Dragon Ball Fighter Z Gogeta Ssj4 GIF - Dragon Ball Fighter Z Gogeta Ssj4 Fusion GIFs">
            <a:extLst>
              <a:ext uri="{FF2B5EF4-FFF2-40B4-BE49-F238E27FC236}">
                <a16:creationId xmlns:a16="http://schemas.microsoft.com/office/drawing/2014/main" id="{94792677-083A-4E41-B91E-77EB257D5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283" y="18256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561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4FBD-6A8A-4436-9981-14551B11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The basics of </a:t>
            </a:r>
            <a:r>
              <a:rPr lang="en-PH" dirty="0" err="1"/>
              <a:t>moviepy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119A-4EAC-4C29-B607-4A7594A35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 err="1"/>
              <a:t>VideoFileClips</a:t>
            </a:r>
            <a:endParaRPr lang="en-PH" dirty="0"/>
          </a:p>
          <a:p>
            <a:pPr lvl="1"/>
            <a:r>
              <a:rPr lang="en-US" dirty="0" err="1"/>
              <a:t>write_gif</a:t>
            </a:r>
            <a:endParaRPr lang="en-US" dirty="0"/>
          </a:p>
          <a:p>
            <a:pPr lvl="1"/>
            <a:r>
              <a:rPr lang="en-US" dirty="0" err="1"/>
              <a:t>TextClip</a:t>
            </a:r>
            <a:endParaRPr lang="en-US" dirty="0"/>
          </a:p>
          <a:p>
            <a:pPr lvl="1"/>
            <a:r>
              <a:rPr lang="en-US" dirty="0" err="1"/>
              <a:t>ImageClip</a:t>
            </a:r>
            <a:endParaRPr lang="en-US" dirty="0"/>
          </a:p>
          <a:p>
            <a:pPr lvl="1"/>
            <a:r>
              <a:rPr lang="en-US" dirty="0" err="1"/>
              <a:t>CompositeVideoClip</a:t>
            </a:r>
            <a:endParaRPr lang="en-US" dirty="0"/>
          </a:p>
          <a:p>
            <a:r>
              <a:rPr lang="en-PH" dirty="0"/>
              <a:t>Sample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1C9DA-5FB9-4FCA-B6ED-635BEE7B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482" y="1690688"/>
            <a:ext cx="4715533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3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0014F-37A2-46A9-8C32-A962BB061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PH" sz="3600"/>
              <a:t>Introducing youtube-dl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B9B33F1-8AB4-4B2C-9445-BA44423CE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3376" y="1340867"/>
            <a:ext cx="4372824" cy="43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082" name="Isosceles Triangle 308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86" name="Rectangle 308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Isosceles Triangle 308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061D-45C0-4BCB-B9A0-77F67F753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867675" cy="4393982"/>
          </a:xfrm>
        </p:spPr>
        <p:txBody>
          <a:bodyPr>
            <a:normAutofit/>
          </a:bodyPr>
          <a:lstStyle/>
          <a:p>
            <a:r>
              <a:rPr lang="en-PH" sz="1600" dirty="0"/>
              <a:t>https://youtube-dl.org/</a:t>
            </a:r>
          </a:p>
          <a:p>
            <a:r>
              <a:rPr lang="en-PH" sz="1600" dirty="0"/>
              <a:t>Download the executable from the website or use pip to download the library</a:t>
            </a:r>
          </a:p>
          <a:p>
            <a:pPr marL="457200" lvl="1" indent="0">
              <a:buNone/>
            </a:pPr>
            <a:r>
              <a:rPr lang="en-PH" sz="1600" dirty="0"/>
              <a:t>$ pip install </a:t>
            </a:r>
            <a:r>
              <a:rPr lang="en-PH" sz="1600" dirty="0" err="1"/>
              <a:t>youtube</a:t>
            </a:r>
            <a:r>
              <a:rPr lang="en-PH" sz="1600" dirty="0"/>
              <a:t>-dl</a:t>
            </a:r>
          </a:p>
          <a:p>
            <a:r>
              <a:rPr lang="en-US" sz="1600" i="0" dirty="0" err="1">
                <a:effectLst/>
                <a:latin typeface="-apple-system"/>
              </a:rPr>
              <a:t>youtube</a:t>
            </a:r>
            <a:r>
              <a:rPr lang="en-US" sz="1600" i="0" dirty="0">
                <a:effectLst/>
                <a:latin typeface="-apple-system"/>
              </a:rPr>
              <a:t>-dl</a:t>
            </a:r>
            <a:r>
              <a:rPr lang="en-US" sz="1600" b="0" i="0" dirty="0">
                <a:effectLst/>
                <a:latin typeface="-apple-system"/>
              </a:rPr>
              <a:t> is a command-line program to download videos from YouTube.com and a few more sites</a:t>
            </a:r>
          </a:p>
          <a:p>
            <a:r>
              <a:rPr lang="pt-BR" sz="1600" dirty="0"/>
              <a:t>Example:</a:t>
            </a:r>
          </a:p>
          <a:p>
            <a:pPr lvl="1"/>
            <a:r>
              <a:rPr lang="pt-BR" sz="1600" dirty="0"/>
              <a:t>https://www.youtube.com/watch?v=hgI0p1zf31k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9A34DC-133A-43F2-A1B8-BE00E8CADB40}"/>
              </a:ext>
            </a:extLst>
          </p:cNvPr>
          <p:cNvSpPr txBox="1"/>
          <p:nvPr/>
        </p:nvSpPr>
        <p:spPr>
          <a:xfrm>
            <a:off x="11983" y="3979972"/>
            <a:ext cx="707092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$ </a:t>
            </a:r>
            <a:r>
              <a:rPr lang="en-US" sz="1400" dirty="0" err="1"/>
              <a:t>youtube</a:t>
            </a:r>
            <a:r>
              <a:rPr lang="en-US" sz="1400" dirty="0"/>
              <a:t>-dl https://www.youtube.com/watch?v=hgI0p1zf31k</a:t>
            </a:r>
          </a:p>
          <a:p>
            <a:r>
              <a:rPr lang="en-US" sz="1400" dirty="0"/>
              <a:t>$ </a:t>
            </a:r>
            <a:r>
              <a:rPr lang="en-US" sz="1400" dirty="0" err="1"/>
              <a:t>youtube</a:t>
            </a:r>
            <a:r>
              <a:rPr lang="en-US" sz="1400" dirty="0"/>
              <a:t>-dl https://www.youtube.com/watch?v=hgI0p1zf31k -F</a:t>
            </a:r>
          </a:p>
          <a:p>
            <a:r>
              <a:rPr lang="en-US" sz="1400" dirty="0"/>
              <a:t>$ </a:t>
            </a:r>
            <a:r>
              <a:rPr lang="pt-BR" sz="1400" dirty="0"/>
              <a:t>youtube-dl https://www.youtube.com/watch?v=hgI0p1zf31k -f 160+140 -o "pep8 song.mp4" </a:t>
            </a:r>
          </a:p>
        </p:txBody>
      </p:sp>
    </p:spTree>
    <p:extLst>
      <p:ext uri="{BB962C8B-B14F-4D97-AF65-F5344CB8AC3E}">
        <p14:creationId xmlns:p14="http://schemas.microsoft.com/office/powerpoint/2010/main" val="1871044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CD3F-BE54-4626-976E-417BF3EF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err="1"/>
              <a:t>Moviepy</a:t>
            </a:r>
            <a:r>
              <a:rPr lang="en-PH" dirty="0"/>
              <a:t> </a:t>
            </a:r>
            <a:r>
              <a:rPr lang="en-PH" dirty="0" err="1"/>
              <a:t>fx</a:t>
            </a:r>
            <a:r>
              <a:rPr lang="en-PH" dirty="0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725CC-BF7B-46F1-908D-9B79BCCFE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margin</a:t>
            </a:r>
          </a:p>
          <a:p>
            <a:r>
              <a:rPr lang="en-PH" dirty="0" err="1"/>
              <a:t>vfx.mirror_x</a:t>
            </a:r>
            <a:endParaRPr lang="en-PH" dirty="0"/>
          </a:p>
          <a:p>
            <a:r>
              <a:rPr lang="en-PH" dirty="0" err="1"/>
              <a:t>vfx.mirror_y</a:t>
            </a:r>
            <a:endParaRPr lang="en-PH" dirty="0"/>
          </a:p>
          <a:p>
            <a:r>
              <a:rPr lang="en-PH" dirty="0"/>
              <a:t>resize</a:t>
            </a:r>
          </a:p>
          <a:p>
            <a:r>
              <a:rPr lang="en-PH" dirty="0"/>
              <a:t>Sample code</a:t>
            </a:r>
          </a:p>
          <a:p>
            <a:endParaRPr lang="en-PH" dirty="0"/>
          </a:p>
        </p:txBody>
      </p:sp>
      <p:pic>
        <p:nvPicPr>
          <p:cNvPr id="7170" name="Picture 2" descr="is-this-the-real-life-is-this-just-fantasy (2) - Epsilon Theory">
            <a:extLst>
              <a:ext uri="{FF2B5EF4-FFF2-40B4-BE49-F238E27FC236}">
                <a16:creationId xmlns:a16="http://schemas.microsoft.com/office/drawing/2014/main" id="{3C453A1E-90BA-4C13-B70C-C028426A4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672" y="1473703"/>
            <a:ext cx="5513128" cy="412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72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EA5E-DDB9-4E75-B01C-7287165D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Substitles</a:t>
            </a:r>
            <a:r>
              <a:rPr lang="en-US" dirty="0"/>
              <a:t> file format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46B0-0D4F-4452-B81F-1003A9667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0127" cy="4351338"/>
          </a:xfrm>
        </p:spPr>
        <p:txBody>
          <a:bodyPr/>
          <a:lstStyle/>
          <a:p>
            <a:r>
              <a:rPr lang="en-US" dirty="0"/>
              <a:t>There is a standard format for subtitles</a:t>
            </a:r>
          </a:p>
          <a:p>
            <a:r>
              <a:rPr lang="en-US" dirty="0"/>
              <a:t>Contains text on when a subtitle should appear</a:t>
            </a:r>
          </a:p>
          <a:p>
            <a:r>
              <a:rPr lang="en-US" dirty="0" err="1"/>
              <a:t>Youtube</a:t>
            </a:r>
            <a:r>
              <a:rPr lang="en-US" dirty="0"/>
              <a:t> and subbed anime uses this format</a:t>
            </a:r>
          </a:p>
          <a:p>
            <a:endParaRPr lang="en-US" dirty="0"/>
          </a:p>
          <a:p>
            <a:endParaRPr lang="en-US" dirty="0"/>
          </a:p>
          <a:p>
            <a:endParaRPr lang="en-P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A5C8C-60F1-46ED-AC97-0D6BBC4F6E50}"/>
              </a:ext>
            </a:extLst>
          </p:cNvPr>
          <p:cNvSpPr txBox="1"/>
          <p:nvPr/>
        </p:nvSpPr>
        <p:spPr>
          <a:xfrm>
            <a:off x="240015" y="4759969"/>
            <a:ext cx="562635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$ </a:t>
            </a:r>
            <a:r>
              <a:rPr lang="en-US" sz="1400" dirty="0" err="1"/>
              <a:t>youtube</a:t>
            </a:r>
            <a:r>
              <a:rPr lang="en-US" sz="1400" dirty="0"/>
              <a:t>-dl https://www.youtube.com/watch?v=hgI0p1zf31k --write-sub</a:t>
            </a:r>
            <a:endParaRPr lang="en-PH" sz="14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068BA9D-930E-49F7-9579-84BF7AAAD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18" y="1825625"/>
            <a:ext cx="6071618" cy="341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849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377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Lato</vt:lpstr>
      <vt:lpstr>Office Theme</vt:lpstr>
      <vt:lpstr>Let’s Create Animated Memes Using Python MoviePy</vt:lpstr>
      <vt:lpstr>What is this brown bag talk about?</vt:lpstr>
      <vt:lpstr>Introducing MoviePy</vt:lpstr>
      <vt:lpstr>The basics of moviepy</vt:lpstr>
      <vt:lpstr>The basics of moviepy</vt:lpstr>
      <vt:lpstr>The basics of moviepy</vt:lpstr>
      <vt:lpstr>Introducing youtube-dl</vt:lpstr>
      <vt:lpstr>Moviepy fx features</vt:lpstr>
      <vt:lpstr>Introduction to Substitles file format</vt:lpstr>
      <vt:lpstr>Moviepy and Subtitles</vt:lpstr>
      <vt:lpstr>Wakas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Lets Create Animated Memes Using Python MoviePy</dc:title>
  <dc:creator>Sony Valdez</dc:creator>
  <cp:lastModifiedBy>Sony Valdez</cp:lastModifiedBy>
  <cp:revision>24</cp:revision>
  <dcterms:created xsi:type="dcterms:W3CDTF">2022-10-13T03:35:54Z</dcterms:created>
  <dcterms:modified xsi:type="dcterms:W3CDTF">2022-10-13T05:57:08Z</dcterms:modified>
</cp:coreProperties>
</file>